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9BF6247-0EA0-42AB-A2A5-586D02FA2778}" type="datetimeFigureOut">
              <a:rPr lang="de-AT" smtClean="0"/>
              <a:t>26.02.2014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0507001-6B05-493F-83DB-CF95A81A5611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HERO´S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676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The </a:t>
            </a:r>
            <a:r>
              <a:rPr lang="de-AT" dirty="0" err="1" smtClean="0"/>
              <a:t>BURning</a:t>
            </a:r>
            <a:r>
              <a:rPr lang="de-AT" dirty="0" smtClean="0"/>
              <a:t> </a:t>
            </a:r>
            <a:r>
              <a:rPr lang="de-AT" dirty="0" err="1" smtClean="0"/>
              <a:t>knife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The </a:t>
            </a:r>
            <a:r>
              <a:rPr lang="de-AT" dirty="0" err="1" smtClean="0"/>
              <a:t>Burning</a:t>
            </a:r>
            <a:r>
              <a:rPr lang="de-AT" dirty="0" smtClean="0"/>
              <a:t> </a:t>
            </a:r>
            <a:r>
              <a:rPr lang="de-AT" dirty="0" err="1" smtClean="0"/>
              <a:t>Knifes</a:t>
            </a:r>
            <a:r>
              <a:rPr lang="de-AT" dirty="0" smtClean="0"/>
              <a:t> </a:t>
            </a:r>
            <a:r>
              <a:rPr lang="de-AT" dirty="0" smtClean="0"/>
              <a:t>power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that</a:t>
            </a:r>
            <a:r>
              <a:rPr lang="de-AT" dirty="0" smtClean="0"/>
              <a:t> he </a:t>
            </a:r>
            <a:r>
              <a:rPr lang="de-AT" dirty="0" err="1" smtClean="0"/>
              <a:t>is</a:t>
            </a:r>
            <a:r>
              <a:rPr lang="de-AT" dirty="0" smtClean="0"/>
              <a:t> super </a:t>
            </a:r>
            <a:r>
              <a:rPr lang="de-AT" dirty="0" smtClean="0"/>
              <a:t>strong</a:t>
            </a:r>
            <a:r>
              <a:rPr lang="de-AT" dirty="0" smtClean="0"/>
              <a:t>,</a:t>
            </a:r>
            <a:br>
              <a:rPr lang="de-AT" dirty="0" smtClean="0"/>
            </a:br>
            <a:r>
              <a:rPr lang="de-AT" dirty="0" smtClean="0"/>
              <a:t> </a:t>
            </a:r>
            <a:r>
              <a:rPr lang="de-AT" dirty="0" smtClean="0"/>
              <a:t>he </a:t>
            </a:r>
            <a:r>
              <a:rPr lang="de-AT" dirty="0" err="1" smtClean="0"/>
              <a:t>burn´s</a:t>
            </a:r>
            <a:r>
              <a:rPr lang="de-AT" dirty="0" smtClean="0"/>
              <a:t> so </a:t>
            </a:r>
            <a:r>
              <a:rPr lang="de-AT" dirty="0" err="1" smtClean="0"/>
              <a:t>that</a:t>
            </a:r>
            <a:r>
              <a:rPr lang="de-AT" dirty="0" smtClean="0"/>
              <a:t> 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fly</a:t>
            </a:r>
            <a:r>
              <a:rPr lang="de-AT" dirty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he </a:t>
            </a:r>
            <a:r>
              <a:rPr lang="de-AT" dirty="0" err="1" smtClean="0"/>
              <a:t>has</a:t>
            </a:r>
            <a:r>
              <a:rPr lang="de-AT" dirty="0" smtClean="0"/>
              <a:t> </a:t>
            </a:r>
            <a:r>
              <a:rPr lang="de-AT" dirty="0" err="1" smtClean="0"/>
              <a:t>got</a:t>
            </a:r>
            <a:r>
              <a:rPr lang="de-AT" dirty="0" smtClean="0"/>
              <a:t> </a:t>
            </a:r>
            <a:r>
              <a:rPr lang="de-AT" dirty="0" err="1" smtClean="0"/>
              <a:t>knifes</a:t>
            </a:r>
            <a:r>
              <a:rPr lang="de-AT" dirty="0" smtClean="0"/>
              <a:t> in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hand</a:t>
            </a:r>
            <a:r>
              <a:rPr lang="de-AT" dirty="0" smtClean="0"/>
              <a:t>.</a:t>
            </a:r>
          </a:p>
          <a:p>
            <a:pPr indent="0">
              <a:buNone/>
            </a:pPr>
            <a:endParaRPr lang="de-A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204864"/>
            <a:ext cx="1944216" cy="27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8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His real </a:t>
            </a:r>
            <a:r>
              <a:rPr lang="de-AT" dirty="0" err="1" smtClean="0"/>
              <a:t>identity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The </a:t>
            </a:r>
            <a:r>
              <a:rPr lang="de-AT" dirty="0" err="1" smtClean="0"/>
              <a:t>burning</a:t>
            </a:r>
            <a:r>
              <a:rPr lang="de-AT" dirty="0" smtClean="0"/>
              <a:t> </a:t>
            </a:r>
            <a:r>
              <a:rPr lang="de-AT" dirty="0" err="1" smtClean="0"/>
              <a:t>Knifes</a:t>
            </a:r>
            <a:r>
              <a:rPr lang="de-AT" dirty="0" smtClean="0"/>
              <a:t> real Identity </a:t>
            </a:r>
            <a:r>
              <a:rPr lang="de-AT" dirty="0" err="1" smtClean="0"/>
              <a:t>is</a:t>
            </a:r>
            <a:r>
              <a:rPr lang="de-AT" dirty="0"/>
              <a:t> </a:t>
            </a:r>
            <a:r>
              <a:rPr lang="de-AT" dirty="0" smtClean="0"/>
              <a:t>Josh </a:t>
            </a:r>
            <a:r>
              <a:rPr lang="de-AT" dirty="0" err="1" smtClean="0"/>
              <a:t>Brightstone</a:t>
            </a:r>
            <a:r>
              <a:rPr lang="de-AT" dirty="0" smtClean="0"/>
              <a:t> he </a:t>
            </a:r>
            <a:r>
              <a:rPr lang="de-AT" dirty="0" err="1" smtClean="0"/>
              <a:t>is</a:t>
            </a:r>
            <a:r>
              <a:rPr lang="de-AT" dirty="0" smtClean="0"/>
              <a:t> an New Yorker Police man.</a:t>
            </a:r>
          </a:p>
          <a:p>
            <a:r>
              <a:rPr lang="de-AT" dirty="0" smtClean="0"/>
              <a:t>He live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wife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three</a:t>
            </a:r>
            <a:r>
              <a:rPr lang="de-AT" dirty="0" smtClean="0"/>
              <a:t> </a:t>
            </a:r>
            <a:r>
              <a:rPr lang="de-AT" dirty="0" err="1" smtClean="0"/>
              <a:t>little</a:t>
            </a:r>
            <a:r>
              <a:rPr lang="de-AT" dirty="0" smtClean="0"/>
              <a:t> </a:t>
            </a:r>
            <a:r>
              <a:rPr lang="de-AT" dirty="0" err="1" smtClean="0"/>
              <a:t>kids</a:t>
            </a:r>
            <a:r>
              <a:rPr lang="de-AT" dirty="0" smtClean="0"/>
              <a:t>.</a:t>
            </a:r>
            <a:endParaRPr lang="de-A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140968"/>
            <a:ext cx="1944216" cy="27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6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The BAD BAT!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dirty="0" smtClean="0"/>
              <a:t>The </a:t>
            </a:r>
            <a:r>
              <a:rPr lang="de-AT" dirty="0" smtClean="0"/>
              <a:t>Bad Bat </a:t>
            </a:r>
            <a:r>
              <a:rPr lang="de-AT" dirty="0" err="1" smtClean="0"/>
              <a:t>is</a:t>
            </a:r>
            <a:r>
              <a:rPr lang="de-AT" dirty="0" smtClean="0"/>
              <a:t> an New Yorker </a:t>
            </a:r>
            <a:r>
              <a:rPr lang="de-AT" dirty="0" err="1" smtClean="0"/>
              <a:t>scientist</a:t>
            </a:r>
            <a:r>
              <a:rPr lang="de-AT" dirty="0" smtClean="0"/>
              <a:t>.</a:t>
            </a:r>
          </a:p>
          <a:p>
            <a:pPr marL="0" indent="0">
              <a:buNone/>
            </a:pP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when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clock</a:t>
            </a:r>
            <a:r>
              <a:rPr lang="de-AT" dirty="0" smtClean="0"/>
              <a:t> rings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twelve</a:t>
            </a:r>
            <a:r>
              <a:rPr lang="de-AT" dirty="0" smtClean="0"/>
              <a:t> </a:t>
            </a:r>
            <a:r>
              <a:rPr lang="de-AT" dirty="0" err="1" smtClean="0"/>
              <a:t>o´clock</a:t>
            </a:r>
            <a:endParaRPr lang="de-AT" dirty="0" smtClean="0"/>
          </a:p>
          <a:p>
            <a:pPr marL="0" indent="0">
              <a:buNone/>
            </a:pPr>
            <a:r>
              <a:rPr lang="de-AT" dirty="0" smtClean="0"/>
              <a:t> he </a:t>
            </a:r>
            <a:r>
              <a:rPr lang="de-AT" dirty="0" err="1" smtClean="0"/>
              <a:t>kill´s</a:t>
            </a:r>
            <a:r>
              <a:rPr lang="de-AT" dirty="0" smtClean="0"/>
              <a:t> </a:t>
            </a:r>
            <a:r>
              <a:rPr lang="de-AT" dirty="0" err="1" smtClean="0"/>
              <a:t>people</a:t>
            </a:r>
            <a:r>
              <a:rPr lang="de-AT" dirty="0" smtClean="0"/>
              <a:t>.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 smtClean="0"/>
              <a:t>His super power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that</a:t>
            </a:r>
            <a:r>
              <a:rPr lang="de-AT" dirty="0" smtClean="0"/>
              <a:t> 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throw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knifes</a:t>
            </a:r>
            <a:endParaRPr lang="de-AT" dirty="0"/>
          </a:p>
          <a:p>
            <a:pPr marL="0" indent="0">
              <a:buNone/>
            </a:pPr>
            <a:r>
              <a:rPr lang="de-AT" dirty="0" smtClean="0"/>
              <a:t>like a </a:t>
            </a:r>
            <a:r>
              <a:rPr lang="de-AT" dirty="0" err="1" smtClean="0"/>
              <a:t>Pistol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fly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bat </a:t>
            </a:r>
            <a:r>
              <a:rPr lang="de-AT" dirty="0" err="1" smtClean="0"/>
              <a:t>wings</a:t>
            </a:r>
            <a:r>
              <a:rPr lang="de-AT" dirty="0" smtClean="0"/>
              <a:t>.</a:t>
            </a:r>
            <a:endParaRPr lang="de-AT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48880"/>
            <a:ext cx="218507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80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I </a:t>
            </a:r>
            <a:r>
              <a:rPr lang="de-AT" dirty="0" err="1" smtClean="0"/>
              <a:t>think</a:t>
            </a:r>
            <a:r>
              <a:rPr lang="de-AT" dirty="0" smtClean="0"/>
              <a:t> </a:t>
            </a:r>
            <a:r>
              <a:rPr lang="de-AT" dirty="0" err="1" smtClean="0"/>
              <a:t>this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 was easy </a:t>
            </a:r>
            <a:r>
              <a:rPr lang="de-AT" dirty="0" err="1" smtClean="0"/>
              <a:t>because</a:t>
            </a:r>
            <a:r>
              <a:rPr lang="de-AT" dirty="0" smtClean="0"/>
              <a:t> </a:t>
            </a:r>
            <a:r>
              <a:rPr lang="de-AT" dirty="0" err="1" smtClean="0"/>
              <a:t>Powerpoint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not </a:t>
            </a:r>
            <a:r>
              <a:rPr lang="de-AT" dirty="0" err="1" smtClean="0"/>
              <a:t>that</a:t>
            </a:r>
            <a:r>
              <a:rPr lang="de-AT" dirty="0" smtClean="0"/>
              <a:t> </a:t>
            </a:r>
            <a:r>
              <a:rPr lang="de-AT" dirty="0" err="1" smtClean="0"/>
              <a:t>difficult</a:t>
            </a:r>
            <a:r>
              <a:rPr lang="de-AT" dirty="0" smtClean="0"/>
              <a:t>.</a:t>
            </a:r>
          </a:p>
          <a:p>
            <a:endParaRPr lang="de-AT" dirty="0" smtClean="0"/>
          </a:p>
          <a:p>
            <a:r>
              <a:rPr lang="de-AT" dirty="0" err="1" smtClean="0"/>
              <a:t>That</a:t>
            </a:r>
            <a:r>
              <a:rPr lang="de-AT" dirty="0" smtClean="0"/>
              <a:t> </a:t>
            </a:r>
            <a:r>
              <a:rPr lang="de-AT" dirty="0" err="1" smtClean="0"/>
              <a:t>Pressenttation</a:t>
            </a:r>
            <a:r>
              <a:rPr lang="de-AT" dirty="0" smtClean="0"/>
              <a:t> </a:t>
            </a:r>
            <a:r>
              <a:rPr lang="de-AT" dirty="0" err="1" smtClean="0"/>
              <a:t>takes</a:t>
            </a:r>
            <a:r>
              <a:rPr lang="de-AT" dirty="0" smtClean="0"/>
              <a:t> </a:t>
            </a:r>
            <a:r>
              <a:rPr lang="de-AT" dirty="0" err="1" smtClean="0"/>
              <a:t>me</a:t>
            </a:r>
            <a:r>
              <a:rPr lang="de-AT" dirty="0" smtClean="0"/>
              <a:t> 30 min.</a:t>
            </a:r>
          </a:p>
          <a:p>
            <a:endParaRPr lang="de-AT" dirty="0"/>
          </a:p>
          <a:p>
            <a:r>
              <a:rPr lang="de-AT" dirty="0" smtClean="0"/>
              <a:t>I </a:t>
            </a:r>
            <a:r>
              <a:rPr lang="de-AT" dirty="0" err="1" smtClean="0"/>
              <a:t>would</a:t>
            </a:r>
            <a:r>
              <a:rPr lang="de-AT" dirty="0" smtClean="0"/>
              <a:t> do </a:t>
            </a:r>
            <a:r>
              <a:rPr lang="de-AT" dirty="0" err="1" smtClean="0"/>
              <a:t>that</a:t>
            </a:r>
            <a:r>
              <a:rPr lang="de-AT" dirty="0" smtClean="0"/>
              <a:t> </a:t>
            </a:r>
            <a:r>
              <a:rPr lang="de-AT" dirty="0" err="1" smtClean="0"/>
              <a:t>again</a:t>
            </a:r>
            <a:r>
              <a:rPr lang="de-AT" dirty="0" smtClean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5751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3212976"/>
            <a:ext cx="6400800" cy="685800"/>
          </a:xfrm>
        </p:spPr>
        <p:txBody>
          <a:bodyPr/>
          <a:lstStyle/>
          <a:p>
            <a:r>
              <a:rPr lang="de-AT" dirty="0" err="1" smtClean="0"/>
              <a:t>Thanks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watching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781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Smoking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125</Words>
  <Application>Microsoft Office PowerPoint</Application>
  <PresentationFormat>Bildschirmpräsentation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Couture</vt:lpstr>
      <vt:lpstr>HERO´S</vt:lpstr>
      <vt:lpstr>The BURning knife</vt:lpstr>
      <vt:lpstr>His real identity</vt:lpstr>
      <vt:lpstr>The BAD BAT!</vt:lpstr>
      <vt:lpstr>My work</vt:lpstr>
      <vt:lpstr>Thanks for watching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Maxi</dc:creator>
  <cp:lastModifiedBy>Maxi</cp:lastModifiedBy>
  <cp:revision>8</cp:revision>
  <dcterms:created xsi:type="dcterms:W3CDTF">2014-02-20T16:06:29Z</dcterms:created>
  <dcterms:modified xsi:type="dcterms:W3CDTF">2014-02-26T14:51:02Z</dcterms:modified>
</cp:coreProperties>
</file>